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6" r:id="rId7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1E632-14E4-4BAD-AE52-32FF0C8B6FE6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5E2A-E309-4700-92C4-B611414C10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Awards Presentation (White, Small).001.jpe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Awards Presentation (White, Small).002.jpe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Awards Presentation (White, Small).003.jpe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Awards Presentation (White, Small).004.jpe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Awards Presentation (White, Small).009.jpe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Awards Presentation (White, Small).010.jpe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</dc:creator>
  <cp:lastModifiedBy>James Heaton</cp:lastModifiedBy>
  <cp:revision>3</cp:revision>
  <dcterms:created xsi:type="dcterms:W3CDTF">2018-04-27T14:02:49Z</dcterms:created>
  <dcterms:modified xsi:type="dcterms:W3CDTF">2018-07-17T13:30:30Z</dcterms:modified>
</cp:coreProperties>
</file>